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6"/>
  </p:notesMasterIdLst>
  <p:sldIdLst>
    <p:sldId id="301" r:id="rId2"/>
    <p:sldId id="300" r:id="rId3"/>
    <p:sldId id="295" r:id="rId4"/>
    <p:sldId id="302" r:id="rId5"/>
    <p:sldId id="291" r:id="rId6"/>
    <p:sldId id="292" r:id="rId7"/>
    <p:sldId id="304" r:id="rId8"/>
    <p:sldId id="299" r:id="rId9"/>
    <p:sldId id="296" r:id="rId10"/>
    <p:sldId id="297" r:id="rId11"/>
    <p:sldId id="293" r:id="rId12"/>
    <p:sldId id="294" r:id="rId13"/>
    <p:sldId id="303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099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B6AAC-3F2A-424B-A1EC-7C99A2C7CEA1}" type="datetimeFigureOut">
              <a:rPr lang="en-GB" smtClean="0"/>
              <a:t>10/11/2017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F2715-9837-4242-92E4-BB0877789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653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73C7-F62B-4D4E-B249-442D2DA53CA9}" type="datetime1">
              <a:rPr lang="en-GB" smtClean="0"/>
              <a:t>10/11/2017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5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27F5-E573-4B2E-BA70-FFE914EB7478}" type="datetime1">
              <a:rPr lang="en-GB" smtClean="0"/>
              <a:t>10/11/2017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43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5276-8F06-4BFF-B6BD-08DC1AD86C10}" type="datetime1">
              <a:rPr lang="en-GB" smtClean="0"/>
              <a:t>10/11/2017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56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6046-9B53-47A6-9791-E16E6FEAAD8E}" type="datetime1">
              <a:rPr lang="en-GB" smtClean="0"/>
              <a:t>10/11/2017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12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A880-71F8-400A-AE7F-38BBA56B8203}" type="datetime1">
              <a:rPr lang="en-GB" smtClean="0"/>
              <a:t>10/11/2017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2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9938-4DF3-4714-8C89-9814DDEDA27B}" type="datetime1">
              <a:rPr lang="en-GB" smtClean="0"/>
              <a:t>10/11/2017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89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79C6-7221-44ED-99B3-C4B61E715C6E}" type="datetime1">
              <a:rPr lang="en-GB" smtClean="0"/>
              <a:t>10/11/2017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320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DC2C-DCB9-4213-A8FD-2B3EACA69E76}" type="datetime1">
              <a:rPr lang="en-GB" smtClean="0"/>
              <a:t>10/11/2017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48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B714D-7215-4CB2-B796-BB6DB2B36D9C}" type="datetime1">
              <a:rPr lang="en-GB" smtClean="0"/>
              <a:t>10/11/2017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Weekly demo - Arnold BARNA - 2017-11-10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19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E52478-BE70-4D9D-847D-0606304F2282}" type="datetime1">
              <a:rPr lang="en-GB" smtClean="0"/>
              <a:t>10/11/2017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Weekly demo - Arnold BARNA - 2017-11-10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12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2FCF-39A3-4762-9C88-01580246D0ED}" type="datetime1">
              <a:rPr lang="en-GB" smtClean="0"/>
              <a:t>10/11/2017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45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152EF6-3BEC-4AA6-950B-3A233291E39C}" type="datetime1">
              <a:rPr lang="en-GB" smtClean="0"/>
              <a:t>10/11/2017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Weekly demo - Arnold BARNA - 2017-11-10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208B292-5A18-46B3-AF46-27385309240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34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enfox-academy/bramble100/tree/master/week-02/demo" TargetMode="External"/><Relationship Id="rId2" Type="http://schemas.openxmlformats.org/officeDocument/2006/relationships/hyperlink" Target="https://github.com/greenfox-academy/bramble100/tree/master/week-09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D5335DBC-5782-4170-8E57-AFC7A7BA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8376" y="-496294"/>
            <a:ext cx="13630376" cy="686051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C60FBA7-0306-4F15-A5F5-65E95A369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82110"/>
            <a:ext cx="12192000" cy="1143001"/>
          </a:xfrm>
          <a:solidFill>
            <a:schemeClr val="bg1">
              <a:alpha val="40000"/>
            </a:schemeClr>
          </a:solidFill>
        </p:spPr>
        <p:txBody>
          <a:bodyPr/>
          <a:lstStyle/>
          <a:p>
            <a:r>
              <a:rPr lang="en-US" dirty="0"/>
              <a:t>The beat goes on</a:t>
            </a:r>
            <a:r>
              <a:rPr lang="hu-HU" dirty="0"/>
              <a:t> …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CEA6644-0A75-4CC8-AF2F-1C97865E7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24585"/>
            <a:ext cx="2269314" cy="1143000"/>
          </a:xfrm>
          <a:solidFill>
            <a:schemeClr val="bg1">
              <a:alpha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Weekly demo</a:t>
            </a:r>
          </a:p>
          <a:p>
            <a:r>
              <a:rPr lang="en-GB" b="1" dirty="0">
                <a:solidFill>
                  <a:schemeClr val="tx1"/>
                </a:solidFill>
              </a:rPr>
              <a:t>Arnold BARNA</a:t>
            </a:r>
            <a:endParaRPr lang="hu-HU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2017-11-10</a:t>
            </a:r>
          </a:p>
        </p:txBody>
      </p:sp>
    </p:spTree>
    <p:extLst>
      <p:ext uri="{BB962C8B-B14F-4D97-AF65-F5344CB8AC3E}">
        <p14:creationId xmlns:p14="http://schemas.microsoft.com/office/powerpoint/2010/main" val="361370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69">
        <p:fade/>
      </p:transition>
    </mc:Choice>
    <mc:Fallback xmlns="">
      <p:transition spd="med" advTm="646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1DA0EA-42F9-4B9D-A4A5-9FA67A4F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  <a:endParaRPr lang="en-GB" dirty="0"/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C62EB8F4-4BE1-48C1-B3EB-5B470D9A0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</a:t>
            </a:r>
            <a:r>
              <a:rPr lang="en-US" dirty="0" err="1"/>
              <a:t>COntroller</a:t>
            </a:r>
            <a:endParaRPr lang="en-GB" dirty="0"/>
          </a:p>
        </p:txBody>
      </p:sp>
      <p:pic>
        <p:nvPicPr>
          <p:cNvPr id="17" name="Tartalom helye 16">
            <a:extLst>
              <a:ext uri="{FF2B5EF4-FFF2-40B4-BE49-F238E27FC236}">
                <a16:creationId xmlns:a16="http://schemas.microsoft.com/office/drawing/2014/main" id="{BC6074D5-2126-42D8-A437-641679A046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5375" y="2867025"/>
            <a:ext cx="4938712" cy="1871706"/>
          </a:xfrm>
          <a:prstGeom prst="rect">
            <a:avLst/>
          </a:prstGeom>
        </p:spPr>
      </p:pic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C6881C7-0D79-4AF2-86C4-EDCF19AC8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Repository</a:t>
            </a:r>
            <a:endParaRPr lang="en-GB" dirty="0"/>
          </a:p>
        </p:txBody>
      </p:sp>
      <p:pic>
        <p:nvPicPr>
          <p:cNvPr id="18" name="Tartalom helye 17">
            <a:extLst>
              <a:ext uri="{FF2B5EF4-FFF2-40B4-BE49-F238E27FC236}">
                <a16:creationId xmlns:a16="http://schemas.microsoft.com/office/drawing/2014/main" id="{834EAECB-E2F8-448A-A962-7DD29A941B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76975" y="2867025"/>
            <a:ext cx="4819650" cy="2809875"/>
          </a:xfrm>
          <a:prstGeom prst="rect">
            <a:avLst/>
          </a:prstGeom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A5D342E-46BC-4DA6-9ABA-49F75E7C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sp>
        <p:nvSpPr>
          <p:cNvPr id="8" name="Szöveg helye 2">
            <a:extLst>
              <a:ext uri="{FF2B5EF4-FFF2-40B4-BE49-F238E27FC236}">
                <a16:creationId xmlns:a16="http://schemas.microsoft.com/office/drawing/2014/main" id="{59803790-7906-4123-A23B-373E2ED6E0FB}"/>
              </a:ext>
            </a:extLst>
          </p:cNvPr>
          <p:cNvSpPr txBox="1">
            <a:spLocks/>
          </p:cNvSpPr>
          <p:nvPr/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Result in json</a:t>
            </a:r>
            <a:endParaRPr lang="en-GB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254106F7-A238-4A42-AD71-456FA127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559" y="2824163"/>
            <a:ext cx="3352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7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41146 -0.0004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73" y="-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425 0.0004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50" y="2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3" grpId="1" build="p"/>
      <p:bldP spid="15" grpId="0" build="p"/>
      <p:bldP spid="15" grpI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1DA0EA-42F9-4B9D-A4A5-9FA67A4F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QA: Integration tests</a:t>
            </a:r>
            <a:endParaRPr lang="en-GB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CA589AF7-33BB-4219-8CA3-FCDB06C12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2530" y="4971082"/>
            <a:ext cx="6153150" cy="81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A5D342E-46BC-4DA6-9ABA-49F75E7C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1019630-FB03-44CB-AB72-B48A3E34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801233"/>
            <a:ext cx="6153150" cy="81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4C7A57E-FA41-4A54-B82A-90D678E4D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982083"/>
            <a:ext cx="6000750" cy="600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ACD54D-C7C7-433B-8384-416676FFF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180" y="3898140"/>
            <a:ext cx="6286500" cy="847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78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1DA0EA-42F9-4B9D-A4A5-9FA67A4F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QA: Auto-generated documentation</a:t>
            </a:r>
            <a:endParaRPr lang="en-GB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A5D342E-46BC-4DA6-9ABA-49F75E7C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pic>
        <p:nvPicPr>
          <p:cNvPr id="20" name="Tartalom helye 19">
            <a:extLst>
              <a:ext uri="{FF2B5EF4-FFF2-40B4-BE49-F238E27FC236}">
                <a16:creationId xmlns:a16="http://schemas.microsoft.com/office/drawing/2014/main" id="{FB32D07D-CC94-48B3-A37A-1D5E0FAF89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161696"/>
            <a:ext cx="4937125" cy="3391858"/>
          </a:xfrm>
          <a:prstGeom prst="rect">
            <a:avLst/>
          </a:prstGeom>
        </p:spPr>
      </p:pic>
      <p:pic>
        <p:nvPicPr>
          <p:cNvPr id="19" name="Tartalom helye 18">
            <a:extLst>
              <a:ext uri="{FF2B5EF4-FFF2-40B4-BE49-F238E27FC236}">
                <a16:creationId xmlns:a16="http://schemas.microsoft.com/office/drawing/2014/main" id="{AE2100EE-5866-49E7-984F-D2FF9F9F3E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1744" y="3005138"/>
            <a:ext cx="46291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0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9545644-9284-4840-BB89-653053CE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1181345-4F4A-4185-8CDD-CB8E21CD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33041" cy="632968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73BA8328-CFC0-46C5-B1E6-460FE9A2CD03}"/>
              </a:ext>
            </a:extLst>
          </p:cNvPr>
          <p:cNvSpPr txBox="1"/>
          <p:nvPr/>
        </p:nvSpPr>
        <p:spPr>
          <a:xfrm>
            <a:off x="0" y="5196840"/>
            <a:ext cx="8686800" cy="92333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How I </a:t>
            </a:r>
            <a:r>
              <a:rPr lang="en-US" sz="5400" dirty="0" err="1"/>
              <a:t>fe</a:t>
            </a:r>
            <a:r>
              <a:rPr lang="hu-HU" sz="5400" dirty="0"/>
              <a:t>e</a:t>
            </a:r>
            <a:r>
              <a:rPr lang="en-US" sz="5400" dirty="0"/>
              <a:t>l</a:t>
            </a:r>
            <a:r>
              <a:rPr lang="hu-HU" sz="5400" dirty="0"/>
              <a:t> </a:t>
            </a:r>
            <a:r>
              <a:rPr lang="hu-HU" sz="5400" dirty="0" err="1"/>
              <a:t>now</a:t>
            </a:r>
            <a:r>
              <a:rPr lang="en-US" sz="5400" dirty="0"/>
              <a:t> </a:t>
            </a:r>
            <a:r>
              <a:rPr lang="hu-HU" sz="5400" dirty="0"/>
              <a:t>(like a </a:t>
            </a:r>
            <a:r>
              <a:rPr lang="hu-HU" sz="5400" dirty="0" err="1"/>
              <a:t>hero</a:t>
            </a:r>
            <a:r>
              <a:rPr lang="hu-HU" sz="5400" dirty="0"/>
              <a:t>)</a:t>
            </a:r>
            <a:r>
              <a:rPr lang="en-US" sz="5400" dirty="0"/>
              <a:t>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05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25D335-DEE6-431F-9D28-6D74ED15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the attention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B4C02B-37FC-4670-A393-9F8D1E458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Available on GitHub: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Code:</a:t>
            </a:r>
          </a:p>
          <a:p>
            <a:pPr lvl="1"/>
            <a:r>
              <a:rPr lang="en-US" dirty="0">
                <a:hlinkClick r:id="rId2"/>
              </a:rPr>
              <a:t>https://github.com/greenfox-academy/</a:t>
            </a:r>
            <a:r>
              <a:rPr lang="en-US" b="1" dirty="0">
                <a:hlinkClick r:id="rId2"/>
              </a:rPr>
              <a:t>bramble100</a:t>
            </a:r>
            <a:r>
              <a:rPr lang="en-US" dirty="0">
                <a:hlinkClick r:id="rId2"/>
              </a:rPr>
              <a:t>/tree/master/week-09/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Slides:</a:t>
            </a:r>
          </a:p>
          <a:p>
            <a:pPr lvl="1"/>
            <a:r>
              <a:rPr lang="en-US" dirty="0">
                <a:hlinkClick r:id="rId3"/>
              </a:rPr>
              <a:t>https://github.com/greenfox-academy/</a:t>
            </a:r>
            <a:r>
              <a:rPr lang="en-US" b="1" dirty="0">
                <a:hlinkClick r:id="rId3"/>
              </a:rPr>
              <a:t>bramble100</a:t>
            </a:r>
            <a:r>
              <a:rPr lang="en-US" dirty="0">
                <a:hlinkClick r:id="rId3"/>
              </a:rPr>
              <a:t>/tree/master/week-09/</a:t>
            </a:r>
            <a:r>
              <a:rPr lang="en-US" b="1" dirty="0">
                <a:hlinkClick r:id="rId3"/>
              </a:rPr>
              <a:t>demo</a:t>
            </a:r>
            <a:endParaRPr lang="en-US" b="1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6958B78-773B-41D6-AF3F-17D82391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</p:spTree>
    <p:extLst>
      <p:ext uri="{BB962C8B-B14F-4D97-AF65-F5344CB8AC3E}">
        <p14:creationId xmlns:p14="http://schemas.microsoft.com/office/powerpoint/2010/main" val="399505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57B62CA3-B8B4-4CFB-8D2C-8A8555437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9" y="1845735"/>
            <a:ext cx="3790301" cy="402272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B83FC0C-E6B6-4F48-B494-8B99CE87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hu-HU" dirty="0"/>
              <a:t> – Arnold BARNA</a:t>
            </a:r>
            <a:endParaRPr lang="en-GB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FC18B94-930E-4920-806D-9D90ADEE4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2545" y="1845735"/>
            <a:ext cx="6603135" cy="40233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Electrical engineer since 2000 </a:t>
            </a:r>
            <a:r>
              <a:rPr lang="en-US" dirty="0"/>
              <a:t>(also with E.ON)</a:t>
            </a:r>
            <a:endParaRPr lang="en-US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Hobby programmer for years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700" dirty="0"/>
              <a:t>.NET, SQL, Perl, </a:t>
            </a:r>
            <a:r>
              <a:rPr lang="en-US" sz="1700" dirty="0" err="1"/>
              <a:t>etc</a:t>
            </a:r>
            <a:endParaRPr lang="en-US" sz="17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English (C1)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German (B2)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Seasoned project manager</a:t>
            </a:r>
            <a:endParaRPr lang="en-GB" sz="2800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75F6BD9-F260-4505-85E5-91EFEB07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GB" dirty="0"/>
              <a:t>Weekly demo - Arnold BARNA - 2017-</a:t>
            </a:r>
            <a:r>
              <a:rPr lang="hu-HU" dirty="0"/>
              <a:t>11-10</a:t>
            </a:r>
            <a:endParaRPr lang="en-GB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90DF9D4-69C5-487E-9C51-599120653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59" y="1845735"/>
            <a:ext cx="2309261" cy="2060061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1C90E20-6A74-454A-94FD-8CD9BDBABB8D}"/>
              </a:ext>
            </a:extLst>
          </p:cNvPr>
          <p:cNvSpPr txBox="1"/>
          <p:nvPr/>
        </p:nvSpPr>
        <p:spPr>
          <a:xfrm>
            <a:off x="2049216" y="3905796"/>
            <a:ext cx="204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Loading … 53%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(Week #9 of 17)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8E5669A9-429B-4D41-80FB-24FDB829BB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5"/>
            <a:ext cx="3127040" cy="4022725"/>
          </a:xfrm>
        </p:spPr>
      </p:pic>
    </p:spTree>
    <p:extLst>
      <p:ext uri="{BB962C8B-B14F-4D97-AF65-F5344CB8AC3E}">
        <p14:creationId xmlns:p14="http://schemas.microsoft.com/office/powerpoint/2010/main" val="181522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853">
        <p:fade/>
      </p:transition>
    </mc:Choice>
    <mc:Fallback>
      <p:transition spd="med" advTm="20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7B522C-22BA-4C17-AC41-26B4C64D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domain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46B419-CF2B-4E5F-A65D-E6605DB88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353696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 err="1"/>
              <a:t>Queryable</a:t>
            </a:r>
            <a:r>
              <a:rPr lang="en-US" sz="2800" b="1" dirty="0"/>
              <a:t> song catalog </a:t>
            </a:r>
          </a:p>
          <a:p>
            <a:pPr marL="201168" lvl="1" indent="0">
              <a:buNone/>
            </a:pPr>
            <a:r>
              <a:rPr lang="en-GB" sz="2000" i="1" dirty="0"/>
              <a:t>Gamora &amp; </a:t>
            </a:r>
            <a:r>
              <a:rPr lang="en-GB" sz="2000" i="1" dirty="0" err="1"/>
              <a:t>Starlord's</a:t>
            </a:r>
            <a:r>
              <a:rPr lang="en-GB" sz="2000" i="1" dirty="0"/>
              <a:t> Awesome </a:t>
            </a:r>
            <a:br>
              <a:rPr lang="en-GB" sz="2000" i="1" dirty="0"/>
            </a:br>
            <a:r>
              <a:rPr lang="en-GB" sz="2000" i="1" dirty="0"/>
              <a:t>Green Fox Mix </a:t>
            </a:r>
            <a:r>
              <a:rPr lang="en-GB" sz="2000" i="1" dirty="0">
                <a:sym typeface="Wingdings" panose="05000000000000000000" pitchFamily="2" charset="2"/>
              </a:rPr>
              <a:t></a:t>
            </a:r>
            <a:endParaRPr lang="en-US" sz="20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Song entities has the following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Author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Title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Genre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Rating</a:t>
            </a:r>
            <a:endParaRPr lang="en-GB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5C35E0B3-95C1-4C39-BBD5-0592088A6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399888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Tasks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Back-end server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ASP.NET Core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Persistence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SQL database in the background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CRUD (Create, Read, Update, Delete)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API </a:t>
            </a:r>
            <a:r>
              <a:rPr lang="hu-HU" sz="2400" dirty="0"/>
              <a:t>(REST)</a:t>
            </a:r>
            <a:endParaRPr lang="en-US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JSON data interchange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QA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Integration testing with </a:t>
            </a:r>
            <a:r>
              <a:rPr lang="en-US" sz="1800" dirty="0" err="1"/>
              <a:t>xUnit</a:t>
            </a:r>
            <a:endParaRPr lang="en-US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Simple front-end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err="1"/>
              <a:t>BootStrap</a:t>
            </a:r>
            <a:endParaRPr lang="en-US" sz="1800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4BB4DB9-DFF0-461D-BABA-D3A4E5D6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</p:spTree>
    <p:extLst>
      <p:ext uri="{BB962C8B-B14F-4D97-AF65-F5344CB8AC3E}">
        <p14:creationId xmlns:p14="http://schemas.microsoft.com/office/powerpoint/2010/main" val="352983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95CCBFF1-852C-4587-9D6F-E24CFEC6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2866" cy="6691547"/>
          </a:xfrm>
          <a:prstGeom prst="rect">
            <a:avLst/>
          </a:prstGeom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4BB4DB9-DFF0-461D-BABA-D3A4E5D6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A6D748D-F398-4BB6-94B4-EB60D401E030}"/>
              </a:ext>
            </a:extLst>
          </p:cNvPr>
          <p:cNvSpPr txBox="1"/>
          <p:nvPr/>
        </p:nvSpPr>
        <p:spPr>
          <a:xfrm>
            <a:off x="0" y="5196840"/>
            <a:ext cx="6492240" cy="92333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How I felt </a:t>
            </a:r>
            <a:r>
              <a:rPr lang="hu-HU" sz="5400" dirty="0"/>
              <a:t>(</a:t>
            </a:r>
            <a:r>
              <a:rPr lang="en-US" sz="5400" dirty="0"/>
              <a:t>scared</a:t>
            </a:r>
            <a:r>
              <a:rPr lang="hu-HU" sz="5400" dirty="0"/>
              <a:t>)</a:t>
            </a:r>
            <a:r>
              <a:rPr lang="en-US" sz="5400" dirty="0"/>
              <a:t>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28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C2E42C-6A05-4A36-9DEB-0DDF34A7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endpoints 2/1</a:t>
            </a:r>
            <a:endParaRPr lang="en-GB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A314E38-4B51-45CB-823E-EAF70E56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graphicFrame>
        <p:nvGraphicFramePr>
          <p:cNvPr id="9" name="Tartalom helye 8">
            <a:extLst>
              <a:ext uri="{FF2B5EF4-FFF2-40B4-BE49-F238E27FC236}">
                <a16:creationId xmlns:a16="http://schemas.microsoft.com/office/drawing/2014/main" id="{5430FA70-F650-4389-84A0-7B764CB2F9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338133"/>
              </p:ext>
            </p:extLst>
          </p:nvPr>
        </p:nvGraphicFramePr>
        <p:xfrm>
          <a:off x="1169601" y="1986281"/>
          <a:ext cx="9913758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96">
                  <a:extLst>
                    <a:ext uri="{9D8B030D-6E8A-4147-A177-3AD203B41FA5}">
                      <a16:colId xmlns:a16="http://schemas.microsoft.com/office/drawing/2014/main" val="1234954580"/>
                    </a:ext>
                  </a:extLst>
                </a:gridCol>
                <a:gridCol w="1743392">
                  <a:extLst>
                    <a:ext uri="{9D8B030D-6E8A-4147-A177-3AD203B41FA5}">
                      <a16:colId xmlns:a16="http://schemas.microsoft.com/office/drawing/2014/main" val="2209488256"/>
                    </a:ext>
                  </a:extLst>
                </a:gridCol>
                <a:gridCol w="1510030">
                  <a:extLst>
                    <a:ext uri="{9D8B030D-6E8A-4147-A177-3AD203B41FA5}">
                      <a16:colId xmlns:a16="http://schemas.microsoft.com/office/drawing/2014/main" val="906525931"/>
                    </a:ext>
                  </a:extLst>
                </a:gridCol>
                <a:gridCol w="5273940">
                  <a:extLst>
                    <a:ext uri="{9D8B030D-6E8A-4147-A177-3AD203B41FA5}">
                      <a16:colId xmlns:a16="http://schemas.microsoft.com/office/drawing/2014/main" val="3982349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 (HTML)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 (API)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18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/show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Shows all songs but deleted ones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17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/show/{id}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Shows one song (if not deleted)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421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/add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Displays the </a:t>
                      </a:r>
                      <a:r>
                        <a:rPr lang="en-US" b="1" dirty="0"/>
                        <a:t>form</a:t>
                      </a:r>
                      <a:r>
                        <a:rPr lang="en-US" dirty="0"/>
                        <a:t> for adding a new song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62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/add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Saves, then displays the confirmation of update if succeeded (displays form once again if not)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058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/update/{id}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Displays the </a:t>
                      </a:r>
                      <a:r>
                        <a:rPr lang="en-US" b="1" dirty="0"/>
                        <a:t>form</a:t>
                      </a:r>
                      <a:r>
                        <a:rPr lang="en-US" dirty="0"/>
                        <a:t> for updating an existing song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529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/update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POST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PATCH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Updates, then displays the confirmation of update if succeeded (displays form once again if not)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6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/delete/{id}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GET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DELETE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Deletes, then displays the confirmation of deletion if succeeded (displays error message if not)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244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88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C2E42C-6A05-4A36-9DEB-0DDF34A7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endpoints 2/2</a:t>
            </a:r>
            <a:endParaRPr lang="en-GB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A314E38-4B51-45CB-823E-EAF70E56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graphicFrame>
        <p:nvGraphicFramePr>
          <p:cNvPr id="9" name="Tartalom helye 8">
            <a:extLst>
              <a:ext uri="{FF2B5EF4-FFF2-40B4-BE49-F238E27FC236}">
                <a16:creationId xmlns:a16="http://schemas.microsoft.com/office/drawing/2014/main" id="{5430FA70-F650-4389-84A0-7B764CB2F9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227587"/>
              </p:ext>
            </p:extLst>
          </p:nvPr>
        </p:nvGraphicFramePr>
        <p:xfrm>
          <a:off x="3507200" y="2131060"/>
          <a:ext cx="523856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1234954580"/>
                    </a:ext>
                  </a:extLst>
                </a:gridCol>
                <a:gridCol w="3076385">
                  <a:extLst>
                    <a:ext uri="{9D8B030D-6E8A-4147-A177-3AD203B41FA5}">
                      <a16:colId xmlns:a16="http://schemas.microsoft.com/office/drawing/2014/main" val="3982349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list of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18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/list/authors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 </a:t>
                      </a:r>
                      <a:r>
                        <a:rPr lang="en-US" b="1" dirty="0"/>
                        <a:t>authors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17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/list/years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 </a:t>
                      </a:r>
                      <a:r>
                        <a:rPr lang="en-US" b="1" dirty="0"/>
                        <a:t>years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421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/list/genres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 </a:t>
                      </a:r>
                      <a:r>
                        <a:rPr lang="en-US" b="1" dirty="0"/>
                        <a:t>genres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62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/list/author/{author}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 songs from the same </a:t>
                      </a:r>
                      <a:r>
                        <a:rPr lang="en-US" b="1" dirty="0"/>
                        <a:t>author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058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/list/year/{year}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 songs from the same </a:t>
                      </a:r>
                      <a:r>
                        <a:rPr lang="en-US" b="1" dirty="0"/>
                        <a:t>year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529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/list/genre/{genre}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 songs of the same </a:t>
                      </a:r>
                      <a:r>
                        <a:rPr lang="en-US" b="1" dirty="0"/>
                        <a:t>genre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065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18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9F3839A-735F-4607-8C3B-48E11650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DE26B7C-B846-4286-B57E-9258997F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73000" cy="633888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A7A12FC-A054-4DA8-BEFF-EEBB30E8417E}"/>
              </a:ext>
            </a:extLst>
          </p:cNvPr>
          <p:cNvSpPr txBox="1"/>
          <p:nvPr/>
        </p:nvSpPr>
        <p:spPr>
          <a:xfrm>
            <a:off x="0" y="5196840"/>
            <a:ext cx="6492240" cy="92333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5400" dirty="0" err="1"/>
              <a:t>Mentors</a:t>
            </a:r>
            <a:r>
              <a:rPr lang="hu-HU" sz="5400" dirty="0"/>
              <a:t> </a:t>
            </a:r>
            <a:r>
              <a:rPr lang="hu-HU" sz="5400" dirty="0" err="1"/>
              <a:t>explaining</a:t>
            </a:r>
            <a:r>
              <a:rPr lang="hu-HU" sz="5400" dirty="0"/>
              <a:t>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55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1DA0EA-42F9-4B9D-A4A5-9FA67A4F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</a:t>
            </a:r>
            <a:endParaRPr lang="en-GB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F56A49F3-1CA9-4E2B-AC23-05D3B578F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VISUAL STUDIO</a:t>
            </a:r>
            <a:endParaRPr lang="en-GB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420F791A-3DAE-4851-A48E-10988FB703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963" y="2784942"/>
            <a:ext cx="4938712" cy="2974041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8A3A29CF-0C52-44EA-8FB7-2B6E2C3BA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HTML w/ Bootstrap</a:t>
            </a:r>
            <a:endParaRPr lang="en-GB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F6643768-0E61-45A6-A636-500B602419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8238" y="3130043"/>
            <a:ext cx="4937125" cy="2283840"/>
          </a:xfrm>
          <a:prstGeom prst="rect">
            <a:avLst/>
          </a:prstGeom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A5D342E-46BC-4DA6-9ABA-49F75E7C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</p:spTree>
    <p:extLst>
      <p:ext uri="{BB962C8B-B14F-4D97-AF65-F5344CB8AC3E}">
        <p14:creationId xmlns:p14="http://schemas.microsoft.com/office/powerpoint/2010/main" val="28265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1DA0EA-42F9-4B9D-A4A5-9FA67A4F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</a:t>
            </a:r>
            <a:endParaRPr lang="en-GB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86A7841-6E06-48E8-A630-5F28F8AFE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VISUAL STUDIO</a:t>
            </a:r>
            <a:endParaRPr lang="en-GB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420F791A-3DAE-4851-A48E-10988FB703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963" y="2784942"/>
            <a:ext cx="4938712" cy="2974041"/>
          </a:xfrm>
          <a:prstGeom prst="rect">
            <a:avLst/>
          </a:prstGeom>
        </p:spPr>
      </p:pic>
      <p:sp>
        <p:nvSpPr>
          <p:cNvPr id="6" name="Szöveg helye 5">
            <a:extLst>
              <a:ext uri="{FF2B5EF4-FFF2-40B4-BE49-F238E27FC236}">
                <a16:creationId xmlns:a16="http://schemas.microsoft.com/office/drawing/2014/main" id="{05537EBC-042F-46F5-84A5-28DC6807F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Json</a:t>
            </a:r>
            <a:r>
              <a:rPr lang="en-US" dirty="0"/>
              <a:t> result</a:t>
            </a:r>
            <a:endParaRPr lang="en-GB" dirty="0"/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FA56F4F4-72BF-4EFE-8EF3-EEF164C925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658925" y="2582863"/>
            <a:ext cx="2055750" cy="3378200"/>
          </a:xfrm>
          <a:prstGeom prst="rect">
            <a:avLst/>
          </a:prstGeom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A5D342E-46BC-4DA6-9ABA-49F75E7C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Weekly demo - Arnold BARNA - 2017-11-10</a:t>
            </a:r>
          </a:p>
        </p:txBody>
      </p:sp>
    </p:spTree>
    <p:extLst>
      <p:ext uri="{BB962C8B-B14F-4D97-AF65-F5344CB8AC3E}">
        <p14:creationId xmlns:p14="http://schemas.microsoft.com/office/powerpoint/2010/main" val="650075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1354</TotalTime>
  <Words>494</Words>
  <Application>Microsoft Office PowerPoint</Application>
  <PresentationFormat>Szélesvásznú</PresentationFormat>
  <Paragraphs>119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Retrospektív</vt:lpstr>
      <vt:lpstr>The beat goes on …</vt:lpstr>
      <vt:lpstr>Introduction – Arnold BARNA</vt:lpstr>
      <vt:lpstr>Problem domain</vt:lpstr>
      <vt:lpstr>PowerPoint-bemutató</vt:lpstr>
      <vt:lpstr>Controller endpoints 2/1</vt:lpstr>
      <vt:lpstr>Controller endpoints 2/2</vt:lpstr>
      <vt:lpstr>PowerPoint-bemutató</vt:lpstr>
      <vt:lpstr>Persistence</vt:lpstr>
      <vt:lpstr>Persistence</vt:lpstr>
      <vt:lpstr>Filtering</vt:lpstr>
      <vt:lpstr>QA: Integration tests</vt:lpstr>
      <vt:lpstr>QA: Auto-generated documentation</vt:lpstr>
      <vt:lpstr>PowerPoint-bemutató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demo</dc:title>
  <dc:creator>Barna Arnold</dc:creator>
  <cp:lastModifiedBy>Barna Arnold</cp:lastModifiedBy>
  <cp:revision>107</cp:revision>
  <dcterms:created xsi:type="dcterms:W3CDTF">2017-09-13T04:59:03Z</dcterms:created>
  <dcterms:modified xsi:type="dcterms:W3CDTF">2017-11-10T14:12:20Z</dcterms:modified>
</cp:coreProperties>
</file>